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77" r:id="rId3"/>
    <p:sldId id="276" r:id="rId4"/>
    <p:sldId id="27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9E0B4F-A897-43A4-9727-2C463F6F0F1D}" v="654" dt="2024-04-19T16:16:18.1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74" autoAdjust="0"/>
  </p:normalViewPr>
  <p:slideViewPr>
    <p:cSldViewPr snapToGrid="0">
      <p:cViewPr varScale="1">
        <p:scale>
          <a:sx n="109" d="100"/>
          <a:sy n="109" d="100"/>
        </p:scale>
        <p:origin x="61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8F90A-4551-4331-8AD2-09C07A15A0D2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95359-06E1-4EA5-AFC7-783A2111E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12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Requested to SC Statehouse on January 17</a:t>
            </a:r>
            <a:r>
              <a:rPr lang="en-US" baseline="30000" dirty="0"/>
              <a:t>th</a:t>
            </a:r>
            <a:r>
              <a:rPr lang="en-US" dirty="0"/>
              <a:t> 2024 to display unit and meet with Senators and Speakers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295359-06E1-4EA5-AFC7-783A2111E4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42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% of QRV response still higher than expected. Will be addressed during April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295359-06E1-4EA5-AFC7-783A2111E4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6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Have not received Q124 data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295359-06E1-4EA5-AFC7-783A2111E4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80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04E62DE-B670-4DD1-9BEF-E51466947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EMS Response Data </a:t>
            </a:r>
          </a:p>
        </p:txBody>
      </p:sp>
      <p:pic>
        <p:nvPicPr>
          <p:cNvPr id="8" name="Content Placeholder 7" descr="A car parked in front of a building&#10;&#10;Description automatically generated">
            <a:extLst>
              <a:ext uri="{FF2B5EF4-FFF2-40B4-BE49-F238E27FC236}">
                <a16:creationId xmlns:a16="http://schemas.microsoft.com/office/drawing/2014/main" id="{03799A96-520E-3E3F-5203-A226B3EF54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60645" y="1959429"/>
            <a:ext cx="6307493" cy="4898571"/>
          </a:xfrm>
        </p:spPr>
      </p:pic>
    </p:spTree>
    <p:extLst>
      <p:ext uri="{BB962C8B-B14F-4D97-AF65-F5344CB8AC3E}">
        <p14:creationId xmlns:p14="http://schemas.microsoft.com/office/powerpoint/2010/main" val="110831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07088-5EBF-7AA8-CB68-BB5BC3125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Numbers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51C67-944F-91FA-20BF-445FC8FFA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Anderson County Emergency Medical Services operates as a truly tiered EMS System</a:t>
            </a:r>
          </a:p>
          <a:p>
            <a:r>
              <a:rPr lang="en-US" dirty="0"/>
              <a:t>A BLS Ambulance will be dispatched to all requests for service.</a:t>
            </a:r>
          </a:p>
          <a:p>
            <a:r>
              <a:rPr lang="en-US" dirty="0"/>
              <a:t>Depending on the severity, a Paramedic QRV could be sent. </a:t>
            </a:r>
          </a:p>
        </p:txBody>
      </p:sp>
    </p:spTree>
    <p:extLst>
      <p:ext uri="{BB962C8B-B14F-4D97-AF65-F5344CB8AC3E}">
        <p14:creationId xmlns:p14="http://schemas.microsoft.com/office/powerpoint/2010/main" val="1654444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7D24AB-EF93-9DA4-D306-419FF9F23F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52DE1-ECB8-0D71-5A16-4AC08FA35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Numbers </a:t>
            </a:r>
          </a:p>
        </p:txBody>
      </p:sp>
      <p:pic>
        <p:nvPicPr>
          <p:cNvPr id="13" name="Content Placeholder 12" descr="A table with numbers and months&#10;&#10;Description automatically generated">
            <a:extLst>
              <a:ext uri="{FF2B5EF4-FFF2-40B4-BE49-F238E27FC236}">
                <a16:creationId xmlns:a16="http://schemas.microsoft.com/office/drawing/2014/main" id="{62763CE8-B6C1-33DE-9DCF-62D420929B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88146" y="317242"/>
            <a:ext cx="3362752" cy="6391468"/>
          </a:xfrm>
        </p:spPr>
      </p:pic>
    </p:spTree>
    <p:extLst>
      <p:ext uri="{BB962C8B-B14F-4D97-AF65-F5344CB8AC3E}">
        <p14:creationId xmlns:p14="http://schemas.microsoft.com/office/powerpoint/2010/main" val="2936386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BBE1D-26CD-E8A4-65FB-04E7C84F1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Compliance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0CFFC-EF56-3041-B614-1BF4D8C02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EMS Compliance is calculated by a 3</a:t>
            </a:r>
            <a:r>
              <a:rPr lang="en-US" baseline="30000" dirty="0"/>
              <a:t>rd</a:t>
            </a:r>
            <a:r>
              <a:rPr lang="en-US" dirty="0"/>
              <a:t> party with no ties to EMS</a:t>
            </a:r>
          </a:p>
          <a:p>
            <a:r>
              <a:rPr lang="en-US" dirty="0"/>
              <a:t>EMS has no input with response times calculation and are informed of the numbers upon completion of the data collection. </a:t>
            </a:r>
          </a:p>
          <a:p>
            <a:r>
              <a:rPr lang="en-US" dirty="0"/>
              <a:t>The response benchmark is 9 minutes and 59 seconds, 90% of the responses. </a:t>
            </a:r>
          </a:p>
        </p:txBody>
      </p:sp>
    </p:spTree>
    <p:extLst>
      <p:ext uri="{BB962C8B-B14F-4D97-AF65-F5344CB8AC3E}">
        <p14:creationId xmlns:p14="http://schemas.microsoft.com/office/powerpoint/2010/main" val="2557166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470CF5-495E-471D-847A-00240F2C7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P1 Response Compliance </a:t>
            </a:r>
          </a:p>
        </p:txBody>
      </p:sp>
      <p:pic>
        <p:nvPicPr>
          <p:cNvPr id="6" name="Content Placeholder 5" descr="A table of months with numbers&#10;&#10;Description automatically generated with medium confidence">
            <a:extLst>
              <a:ext uri="{FF2B5EF4-FFF2-40B4-BE49-F238E27FC236}">
                <a16:creationId xmlns:a16="http://schemas.microsoft.com/office/drawing/2014/main" id="{1B901637-025A-F78A-1CCC-AAD1C6BD88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90161" y="2174033"/>
            <a:ext cx="2313538" cy="3930739"/>
          </a:xfrm>
        </p:spPr>
      </p:pic>
      <p:pic>
        <p:nvPicPr>
          <p:cNvPr id="10" name="Picture 9" descr="A screenshot of a calendar&#10;&#10;Description automatically generated">
            <a:extLst>
              <a:ext uri="{FF2B5EF4-FFF2-40B4-BE49-F238E27FC236}">
                <a16:creationId xmlns:a16="http://schemas.microsoft.com/office/drawing/2014/main" id="{739F2E88-7109-72E8-2B41-89964F4B73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6866" y="2174033"/>
            <a:ext cx="2483012" cy="393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45885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19826</TotalTime>
  <Words>139</Words>
  <Application>Microsoft Office PowerPoint</Application>
  <PresentationFormat>Widescreen</PresentationFormat>
  <Paragraphs>17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Trebuchet MS</vt:lpstr>
      <vt:lpstr>Berlin</vt:lpstr>
      <vt:lpstr>EMS Response Data </vt:lpstr>
      <vt:lpstr>Response Numbers  </vt:lpstr>
      <vt:lpstr>Response Numbers </vt:lpstr>
      <vt:lpstr>Response Compliance </vt:lpstr>
      <vt:lpstr>P1 Response Compliance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AnMed / Anderson County Meeting 08/</dc:title>
  <dc:creator>Steve Kelly</dc:creator>
  <cp:lastModifiedBy>Steve Kelly</cp:lastModifiedBy>
  <cp:revision>36</cp:revision>
  <dcterms:created xsi:type="dcterms:W3CDTF">2022-08-04T14:03:35Z</dcterms:created>
  <dcterms:modified xsi:type="dcterms:W3CDTF">2024-04-19T16:22:58Z</dcterms:modified>
</cp:coreProperties>
</file>